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65" d="100"/>
          <a:sy n="65" d="100"/>
        </p:scale>
        <p:origin x="14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8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72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2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5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8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6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6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1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8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8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5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393F308-E9B3-A847-A88E-22FF689B86BD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 defTabSz="457200"/>
              <a:t>28/07/2020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A5D0E09-E07F-9A45-946A-D5D36EEE47CF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0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652120" y="1916832"/>
            <a:ext cx="3585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6. Programa distrital y participativo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0" y="10792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CL" sz="3200" b="1" dirty="0">
                <a:solidFill>
                  <a:srgbClr val="0070C0"/>
                </a:solidFill>
                <a:cs typeface="Arial" panose="020B0604020202020204" pitchFamily="34" charset="0"/>
              </a:rPr>
              <a:t>Oportunidades Programa RYE para los clubes</a:t>
            </a:r>
          </a:p>
        </p:txBody>
      </p:sp>
      <p:pic>
        <p:nvPicPr>
          <p:cNvPr id="1026" name="Picture 2" descr="Resultado de imagen de logo R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50" y="2575938"/>
            <a:ext cx="1964942" cy="211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Resultado de imagen de imagenes de la comuni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AutoShape 6" descr="Resultado de imagen de imagenes de la comunida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s-CL">
              <a:solidFill>
                <a:prstClr val="black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830" y="1190099"/>
            <a:ext cx="1978340" cy="111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25639"/>
            <a:ext cx="2278061" cy="149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5144"/>
            <a:ext cx="2429111" cy="159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081" y="5085184"/>
            <a:ext cx="1565015" cy="1544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53136"/>
            <a:ext cx="2232248" cy="13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482" y="2308291"/>
            <a:ext cx="2031990" cy="1137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Flecha arriba y abajo"/>
          <p:cNvSpPr/>
          <p:nvPr/>
        </p:nvSpPr>
        <p:spPr>
          <a:xfrm>
            <a:off x="4494254" y="4695527"/>
            <a:ext cx="121873" cy="389657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16" name="15 Flecha arriba y abajo"/>
          <p:cNvSpPr/>
          <p:nvPr/>
        </p:nvSpPr>
        <p:spPr>
          <a:xfrm>
            <a:off x="4494254" y="2225639"/>
            <a:ext cx="121873" cy="339265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Flecha izquierda y derecha"/>
          <p:cNvSpPr/>
          <p:nvPr/>
        </p:nvSpPr>
        <p:spPr>
          <a:xfrm rot="20291640">
            <a:off x="5576536" y="3076739"/>
            <a:ext cx="1172077" cy="137615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18" name="17 Flecha izquierda y derecha"/>
          <p:cNvSpPr/>
          <p:nvPr/>
        </p:nvSpPr>
        <p:spPr>
          <a:xfrm rot="19495191">
            <a:off x="2772904" y="4462609"/>
            <a:ext cx="878301" cy="175121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19" name="18 Flecha arriba y abajo"/>
          <p:cNvSpPr/>
          <p:nvPr/>
        </p:nvSpPr>
        <p:spPr>
          <a:xfrm rot="17645601">
            <a:off x="3122602" y="2666104"/>
            <a:ext cx="128673" cy="867205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0" name="19 Flecha arriba y abajo"/>
          <p:cNvSpPr/>
          <p:nvPr/>
        </p:nvSpPr>
        <p:spPr>
          <a:xfrm rot="17645601">
            <a:off x="6030661" y="4302065"/>
            <a:ext cx="122250" cy="1032958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150276" y="764704"/>
            <a:ext cx="305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1. Conexión con la comunidad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-39674" y="1882279"/>
            <a:ext cx="3459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2. Oportunidades para la juventud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0" y="4006805"/>
            <a:ext cx="3582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3. Aporte país: 8% habla inglés; </a:t>
            </a:r>
          </a:p>
          <a:p>
            <a:pPr algn="just"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    42 de 70 países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436096" y="6156012"/>
            <a:ext cx="149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4. Membresía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588224" y="4499828"/>
            <a:ext cx="262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s-CL" b="1" dirty="0">
                <a:solidFill>
                  <a:srgbClr val="0070C0"/>
                </a:solidFill>
                <a:cs typeface="Arial" panose="020B0604020202020204" pitchFamily="34" charset="0"/>
              </a:rPr>
              <a:t>5. Contacto con el mundo</a:t>
            </a:r>
          </a:p>
        </p:txBody>
      </p:sp>
    </p:spTree>
    <p:extLst>
      <p:ext uri="{BB962C8B-B14F-4D97-AF65-F5344CB8AC3E}">
        <p14:creationId xmlns:p14="http://schemas.microsoft.com/office/powerpoint/2010/main" val="275579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7541" y="10792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CL" sz="3200" b="1" dirty="0">
                <a:solidFill>
                  <a:srgbClr val="0070C0"/>
                </a:solidFill>
                <a:cs typeface="Arial" panose="020B0604020202020204" pitchFamily="34" charset="0"/>
              </a:rPr>
              <a:t>Oportunidades Programa RYE para los clubes</a:t>
            </a:r>
          </a:p>
        </p:txBody>
      </p:sp>
      <p:sp>
        <p:nvSpPr>
          <p:cNvPr id="5" name="AutoShape 4" descr="Resultado de imagen de imagenes de la comuni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AutoShape 6" descr="Resultado de imagen de imagenes de la comunida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87079" y="792680"/>
            <a:ext cx="792127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El programa de intercambio RYE nos brinda  la oportunidad como clubes rotarios a conectarnos en los distintos ámbitos del que hacer rotario. Darnos a conocer en nuestra comunidad, integrar a la juventud, aportar con capital humano a nuestro país,  aumentar la membresía, interactuar con Rotary a nivel mundial y a trabajar juntos como distrito.</a:t>
            </a:r>
          </a:p>
          <a:p>
            <a:pPr algn="just"/>
            <a:endParaRPr lang="es-C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En esta oportunidad queremos referirnos como el programa nos ayuda a conectarnos con la comunidad. </a:t>
            </a:r>
          </a:p>
          <a:p>
            <a:pPr algn="just"/>
            <a:endParaRPr lang="es-C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El RYE es un programa de intercambio abierto a toda la comunidad a lo largo de nuestro distrito, anualmente estamos enviando y recibiendo alrededor de 70 estudiantes. Los estudiantes de intercambio son embajadores de Rotary que se inserta en la comunidad escolar, comunal y familiar. Estos jóvenes son fieles representantes del espíritu de Rotary,  a quienes debemos involucrar en las actividades que cada club tenga en su comunidad, con ellos podemos mostrar nuestra diversidad. Las familias que envían sus hijos, nietos, sobrinos o amigos en intercambios están confiando en nosotros como organización a lo más preciados que ellos tienen y esta confianza es la que debemos alimentar día a día como rotarios frente a nuestras comunidades, no sólo a través de este programa, sino que en todo nuestro quehacer Rotario.  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2" y="4649334"/>
            <a:ext cx="3127375" cy="157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20748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272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moises</dc:creator>
  <cp:lastModifiedBy>Hernando</cp:lastModifiedBy>
  <cp:revision>7</cp:revision>
  <dcterms:created xsi:type="dcterms:W3CDTF">2020-07-28T15:42:55Z</dcterms:created>
  <dcterms:modified xsi:type="dcterms:W3CDTF">2020-07-28T17:58:17Z</dcterms:modified>
</cp:coreProperties>
</file>